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e56020ec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e56020ec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e56020e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e56020e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e56020e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e56020e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e56020e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e56020e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2155">
            <a:off x="6354499" y="1799225"/>
            <a:ext cx="2376000" cy="23868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3660000" dist="190500">
              <a:srgbClr val="EFEFEF">
                <a:alpha val="50000"/>
              </a:srgbClr>
            </a:outerShdw>
          </a:effectLst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02191">
            <a:off x="576249" y="1853825"/>
            <a:ext cx="2398575" cy="24104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7500000" dist="190500">
              <a:srgbClr val="EFEFEF">
                <a:alpha val="42000"/>
              </a:srgbClr>
            </a:outerShdw>
          </a:effectLst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246475"/>
            <a:ext cx="8520600" cy="2052600"/>
          </a:xfrm>
          <a:prstGeom prst="rect">
            <a:avLst/>
          </a:prstGeom>
          <a:effectLst>
            <a:outerShdw blurRad="157163" rotWithShape="0" algn="bl" dir="7620000" dist="104775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La miga bakery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523" y="2509950"/>
            <a:ext cx="3471176" cy="1983051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7500000" dist="190500">
              <a:srgbClr val="EFEFE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2867200" y="149025"/>
            <a:ext cx="3220500" cy="580800"/>
          </a:xfrm>
          <a:prstGeom prst="rect">
            <a:avLst/>
          </a:prstGeom>
          <a:effectLst>
            <a:outerShdw blurRad="157163" rotWithShape="0" algn="bl" dir="7380000" dist="104775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080">
                <a:solidFill>
                  <a:schemeClr val="lt1"/>
                </a:solidFill>
              </a:rPr>
              <a:t>La miga bakery</a:t>
            </a:r>
            <a:endParaRPr sz="308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400" y="1067200"/>
            <a:ext cx="5244964" cy="350258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 dir="8580000" dist="238125">
              <a:schemeClr val="lt2">
                <a:alpha val="50000"/>
              </a:scheme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187" y="1473450"/>
            <a:ext cx="1388745" cy="30963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 dir="8160000" dist="238125">
              <a:schemeClr val="lt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203400" y="127375"/>
            <a:ext cx="4487400" cy="580800"/>
          </a:xfrm>
          <a:prstGeom prst="rect">
            <a:avLst/>
          </a:prstGeom>
          <a:effectLst>
            <a:outerShdw blurRad="142875" rotWithShape="0" algn="bl" dir="7380000" dist="104775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080">
                <a:solidFill>
                  <a:schemeClr val="lt1"/>
                </a:solidFill>
              </a:rPr>
              <a:t>La miga bakery (CMS)</a:t>
            </a:r>
            <a:endParaRPr sz="308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10602"/>
          <a:stretch/>
        </p:blipFill>
        <p:spPr>
          <a:xfrm>
            <a:off x="487275" y="1534550"/>
            <a:ext cx="4320000" cy="2171799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7620000" dist="238125">
              <a:schemeClr val="lt2">
                <a:alpha val="50000"/>
              </a:schemeClr>
            </a:outerShdw>
          </a:effectLst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-11395"/>
          <a:stretch/>
        </p:blipFill>
        <p:spPr>
          <a:xfrm>
            <a:off x="3099325" y="2620075"/>
            <a:ext cx="4320000" cy="24192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8160000" dist="238125">
              <a:schemeClr val="lt2">
                <a:alpha val="50000"/>
              </a:schemeClr>
            </a:outerShdw>
          </a:effectLst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0" t="10658"/>
          <a:stretch/>
        </p:blipFill>
        <p:spPr>
          <a:xfrm>
            <a:off x="4572000" y="783976"/>
            <a:ext cx="4320000" cy="2171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 dir="8580000" dist="238125">
              <a:srgbClr val="EFEFE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758800" y="235650"/>
            <a:ext cx="4747500" cy="580800"/>
          </a:xfrm>
          <a:prstGeom prst="rect">
            <a:avLst/>
          </a:prstGeom>
          <a:effectLst>
            <a:outerShdw blurRad="157163" rotWithShape="0" algn="bl" dir="7620000" dist="104775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080">
                <a:solidFill>
                  <a:schemeClr val="lt1"/>
                </a:solidFill>
              </a:rPr>
              <a:t>La miga bakery (Server)</a:t>
            </a:r>
            <a:endParaRPr sz="308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625" y="1120450"/>
            <a:ext cx="3352800" cy="19621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6"/>
          <p:cNvSpPr/>
          <p:nvPr/>
        </p:nvSpPr>
        <p:spPr>
          <a:xfrm>
            <a:off x="5243125" y="2115875"/>
            <a:ext cx="3086100" cy="75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 rot="-1742820">
            <a:off x="3696858" y="3082961"/>
            <a:ext cx="1316714" cy="3867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845425" y="3765050"/>
            <a:ext cx="2837100" cy="1007100"/>
          </a:xfrm>
          <a:prstGeom prst="rect">
            <a:avLst/>
          </a:prstGeom>
          <a:solidFill>
            <a:srgbClr val="F4F0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This option meets all our requirements and has the lowest cost.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25" y="1046775"/>
            <a:ext cx="2955039" cy="210950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 dir="7800000" dist="238125">
              <a:schemeClr val="lt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311700" y="246475"/>
            <a:ext cx="8520600" cy="1461900"/>
          </a:xfrm>
          <a:prstGeom prst="rect">
            <a:avLst/>
          </a:prstGeom>
          <a:effectLst>
            <a:outerShdw blurRad="128588" rotWithShape="0" algn="bl" dir="7500000" dist="104775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La miga bakery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2449375" y="2159200"/>
            <a:ext cx="4136400" cy="14619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7500000" dist="1047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lt2"/>
                </a:solidFill>
              </a:rPr>
              <a:t>The end</a:t>
            </a:r>
            <a:endParaRPr b="1" sz="4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